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2" r:id="rId3"/>
    <p:sldId id="507" r:id="rId4"/>
    <p:sldId id="508" r:id="rId5"/>
    <p:sldId id="509" r:id="rId6"/>
    <p:sldId id="514" r:id="rId7"/>
    <p:sldId id="510" r:id="rId8"/>
    <p:sldId id="511" r:id="rId9"/>
    <p:sldId id="512" r:id="rId10"/>
    <p:sldId id="513" r:id="rId11"/>
    <p:sldId id="383" r:id="rId12"/>
    <p:sldId id="506" r:id="rId13"/>
    <p:sldId id="31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8" autoAdjust="0"/>
    <p:restoredTop sz="94626" autoAdjust="0"/>
  </p:normalViewPr>
  <p:slideViewPr>
    <p:cSldViewPr snapToGrid="0" showGuides="1">
      <p:cViewPr>
        <p:scale>
          <a:sx n="66" d="100"/>
          <a:sy n="66" d="100"/>
        </p:scale>
        <p:origin x="1397" y="11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6B674-1429-43AA-261B-EF2D4C59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-453775" y="2095500"/>
            <a:ext cx="717607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6:</a:t>
            </a:r>
          </a:p>
          <a:p>
            <a:pPr algn="ctr"/>
            <a:r>
              <a:rPr lang="en-US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92AFE-C6B4-4EE0-0E67-3C5C8BEF0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30">
            <a:off x="7776475" y="1892031"/>
            <a:ext cx="3361344" cy="2659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E9926E-02F2-1A43-BA5B-F2C132F99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7941">
            <a:off x="6140120" y="4632113"/>
            <a:ext cx="1670542" cy="13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746F0-2AD5-64AC-0B47-BB2599B7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AA61DD-784C-C728-FEEA-2906C18AA2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DF95-9465-1B75-DC26-02AF4801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DCF43D4-D020-C190-B759-C8F896B6C97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93416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2060638" y="280298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create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levels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for games using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1A52B-0DE5-E759-14D6-F1B38A68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98" y="2100602"/>
            <a:ext cx="1476386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29EC-4C6B-88B5-8AD4-63F33400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9B8AFB-FA38-ABD7-DD26-B318B6DCB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13379B-9C50-F409-A420-BD9DE9831028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F4258-3D00-F61F-F1CC-2CD90161A399}"/>
              </a:ext>
            </a:extLst>
          </p:cNvPr>
          <p:cNvSpPr txBox="1"/>
          <p:nvPr/>
        </p:nvSpPr>
        <p:spPr>
          <a:xfrm>
            <a:off x="1265150" y="2117180"/>
            <a:ext cx="9727970" cy="649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even more distractions to the game?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increase the amount of distraction as the players progress from level to level?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else can you do to make it even harder to find the bug? (think about different effects you can apply to sprites)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Play the game with friends and families to see who is the best bug finder!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37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BEB0-ED3A-CCAF-28A7-8D8176B8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D509E-7B35-C6BF-7CF0-B0C51F840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86915-5DAA-47FF-463F-599A78F4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4BF632-115C-E593-B1CB-89FA4CF4B04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Dangerous Journey…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A92FE-8869-5582-093C-9B668330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9" y="2105807"/>
            <a:ext cx="6054334" cy="4153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38C8A-3DED-06AB-3342-D7D2B1F1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39" y="2094378"/>
            <a:ext cx="3115321" cy="207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FEBAF-B0AB-8641-E200-A7D528F0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4" y="4410825"/>
            <a:ext cx="2995286" cy="19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42F1-11FC-2CC9-C647-8002F7DC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31D2CD-6C93-4ABC-7182-71A28CE1AC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458BF-77A8-3743-6F0A-3F2CF532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37" y="1794387"/>
            <a:ext cx="6350326" cy="4762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795F-82B9-CCA5-582B-08F599B1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5B6CC3D-5EF8-9241-6855-A319927B87D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4C24D-3614-ECC8-5669-868376310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03" y="3429000"/>
            <a:ext cx="1061836" cy="760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58A2E-B2D3-9EF6-407E-9EF1D7E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278" y="6005753"/>
            <a:ext cx="481444" cy="44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33652-E450-A1DF-CDE3-113EE355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95" y="5134534"/>
            <a:ext cx="1061836" cy="760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4A473-B8ED-A6C3-96A6-7F96541A6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61" y="4175759"/>
            <a:ext cx="1061836" cy="7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9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8AA5-1667-AD37-C55C-FDA0B558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0D51ED-B6E8-36AA-23E9-0DAA3CECC0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A4346-DCD1-691D-8943-3EA7612A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168A28-398E-0E20-1D94-53DE0CA700E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50617-44B2-FD73-1734-950B4256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1" y="2730861"/>
            <a:ext cx="1525237" cy="1396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409DE-2D87-FC08-CFE1-DFFEA547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97" y="3312984"/>
            <a:ext cx="414893" cy="37981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E651ABF-15AB-6A45-4851-7BD719C2C788}"/>
              </a:ext>
            </a:extLst>
          </p:cNvPr>
          <p:cNvSpPr/>
          <p:nvPr/>
        </p:nvSpPr>
        <p:spPr>
          <a:xfrm>
            <a:off x="2203406" y="3374571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407F9-DBE3-20B1-B772-1BDC0D106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3" y="4835247"/>
            <a:ext cx="2604532" cy="920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67418-C7D2-0799-024B-396F0713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92" y="4831949"/>
            <a:ext cx="2969415" cy="921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1BCE5-5609-FD4E-02CE-9B519569E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68" y="3374571"/>
            <a:ext cx="414893" cy="379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1CC4F-331F-A7A1-FA5B-EB6B17AB2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90256" y="3375548"/>
            <a:ext cx="414893" cy="37981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6E61F81-7E67-5782-ACD1-60CA8A56469D}"/>
              </a:ext>
            </a:extLst>
          </p:cNvPr>
          <p:cNvSpPr/>
          <p:nvPr/>
        </p:nvSpPr>
        <p:spPr>
          <a:xfrm>
            <a:off x="5739208" y="3412078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270470-DC2B-3E3E-0ABB-B3AC04B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44" y="2337092"/>
            <a:ext cx="2911755" cy="2183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058BF-FD67-A431-A5BA-7F8F73911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1" y="4831949"/>
            <a:ext cx="3273760" cy="921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EF073-F7AA-FF29-8043-D2F000E0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92224" y="4137872"/>
            <a:ext cx="253895" cy="2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F150-EF3C-8677-36A2-89CEFC56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7A3063-08E3-458C-9C3C-13D717558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6DE3E-E54A-E452-55DC-081FAC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2DC202D-348A-2DAF-F72B-503148161A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5D03D-F81B-3F50-4A39-898FED014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64" y="2358864"/>
            <a:ext cx="3356949" cy="36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70FFD-0BB4-9291-5253-0C38D1033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B15F4A-7712-9082-9A8C-83632DE420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52DD7-EA89-FE75-715E-CFCD89C3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7298CD9-1094-F40A-9520-61F5A39E33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51728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583A-8809-4404-65E3-C8BF29E3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43C4C2-9F3E-313C-1BAF-78022A38C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EA8B9-2632-A0C0-0595-1DBA5029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C4D5934-8962-80C5-BAD0-68FAC562E18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76517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FA96-3D63-2463-F076-9FAFA18C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9D8AD0-E281-1ABC-D4A8-C85578FC18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38F0B-6733-473A-682D-2C77CFA0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451654A-DE20-2388-085F-B95F96A41A6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9938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31904</TotalTime>
  <Words>124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918</cp:revision>
  <dcterms:created xsi:type="dcterms:W3CDTF">2024-03-25T08:29:58Z</dcterms:created>
  <dcterms:modified xsi:type="dcterms:W3CDTF">2024-12-26T03:58:12Z</dcterms:modified>
</cp:coreProperties>
</file>